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8A3F2-91F0-42C8-B9CF-FD96F9065D5F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2DAD3-64D6-4BDE-A332-C36A4BA0D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2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422CD-3186-442E-AEB2-DE1B7DA6885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gluLookAt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60185" y="6362807"/>
            <a:ext cx="860107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405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 descr="AN05F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661" y="1219200"/>
            <a:ext cx="6294438" cy="448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0805427">
            <a:off x="8160185" y="6362807"/>
            <a:ext cx="860107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405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pic>
        <p:nvPicPr>
          <p:cNvPr id="6" name="Picture 4" descr="AN05F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309" y="1447800"/>
            <a:ext cx="624840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Orthographic Projection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447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0805427">
            <a:off x="8160185" y="6362807"/>
            <a:ext cx="860107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405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Perspective Projection</a:t>
            </a:r>
            <a:endParaRPr lang="en-US" dirty="0"/>
          </a:p>
        </p:txBody>
      </p:sp>
      <p:pic>
        <p:nvPicPr>
          <p:cNvPr id="8" name="Picture 4" descr="AN05F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53" y="1752600"/>
            <a:ext cx="7172325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42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12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gluLookAt function</vt:lpstr>
      <vt:lpstr>Orthographic Projection</vt:lpstr>
      <vt:lpstr>Perspective Projection</vt:lpstr>
    </vt:vector>
  </TitlesOfParts>
  <Company>Shepherd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</dc:creator>
  <cp:lastModifiedBy>Zhijun Wang</cp:lastModifiedBy>
  <cp:revision>18</cp:revision>
  <dcterms:created xsi:type="dcterms:W3CDTF">2011-12-24T03:11:49Z</dcterms:created>
  <dcterms:modified xsi:type="dcterms:W3CDTF">2014-03-05T20:41:40Z</dcterms:modified>
</cp:coreProperties>
</file>